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01664-D7F7-4657-B8EF-D196CC03F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9AD24-F603-4CCB-80C7-5E8C639C2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E524E-E59D-46FD-9B1F-6FFC435F0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E701-F33B-4930-B4BE-DEB24C67A7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64EA9-E163-4725-9267-A559B9F92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B475D-0891-4BFC-A600-EAE90E3AC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93555-45A8-48BF-B9FC-14FEE81A0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452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0863-86B0-4C20-B5FD-39A85E25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4B8F11-DF4A-4879-A60C-DED93CD7D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D1B4F-4999-43AD-9852-662BE2C1E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E701-F33B-4930-B4BE-DEB24C67A7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C4D8D-B6F1-4DB7-A411-FD6CE0438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2E359-1E32-494B-811A-15336B8F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93555-45A8-48BF-B9FC-14FEE81A0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987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2D32C5-D192-4F2E-80C3-5721DDDD8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7995B-5DBB-4F8D-9962-D75380098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E23E8-FA37-42ED-AAFB-FFD1A6E24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E701-F33B-4930-B4BE-DEB24C67A7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9AA52-2D86-4C4E-96AD-3DCA62C48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CAF23-1ABD-4F37-9213-65C8F5D7C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93555-45A8-48BF-B9FC-14FEE81A0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703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88D5-4A56-496E-86F9-5B03A9A3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F4E03-88EE-4E7F-99C0-4C24938FC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4F8F0-3BAD-4317-9928-06AB4BAA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E701-F33B-4930-B4BE-DEB24C67A7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364B9-E26C-42C9-A42C-9BC95C025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CD6AA-24A5-464C-B796-5557667A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93555-45A8-48BF-B9FC-14FEE81A0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82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3FF02-8EFA-462C-9602-E3F3567EF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7A4EB-D1A3-46ED-B12B-F565377E2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72C45-DE77-43BC-82D3-3D6CBAD2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E701-F33B-4930-B4BE-DEB24C67A7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EC2E1-DDFC-4C75-BDA9-D2C7BD95B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6767B-1781-4B0B-9FC2-A65D8B1B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93555-45A8-48BF-B9FC-14FEE81A0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892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FF170-C167-446B-A4CF-AA8B5B86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9211E-601E-4EE6-9C13-0A85FC394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37DC5-11C8-4EC2-81D9-7A2E4BC22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557F6-2396-4A9F-8512-48227C6EB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E701-F33B-4930-B4BE-DEB24C67A7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1EB73-E314-47FA-8B2F-037A8DC34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924BC-8121-4C26-8358-26751D3D1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93555-45A8-48BF-B9FC-14FEE81A0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7067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2DC5-089C-4699-9D71-78986BAD3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115F-B200-404B-9AA5-B1876F3E6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8801C-3A7E-43A9-8850-2966C45DE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A1DB02-F1FD-47FA-A9D8-3887A42BC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20270-6289-4A44-8015-834003AF7D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7B7D63-E6CA-45E6-AAA8-2623F0425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E701-F33B-4930-B4BE-DEB24C67A7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202528-8618-4723-9D9D-4B8B4FA25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249562-8B4D-480D-A24E-872FBC17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93555-45A8-48BF-B9FC-14FEE81A0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664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C48F1-2BAB-455A-BE75-6AA886F2E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B8C40-E285-4EDF-B3AB-3EE4BE097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E701-F33B-4930-B4BE-DEB24C67A7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63195-B4A1-4220-B83E-2FCBFCCD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59251-C209-45FB-ADF1-F4A7BBA31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93555-45A8-48BF-B9FC-14FEE81A0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030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8C352-D4BF-4E67-9C7B-0057683C2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E701-F33B-4930-B4BE-DEB24C67A7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B1C72-0DE6-4450-B061-EDD2FEF63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E82B9-1BFB-421E-A960-FA4D5CFC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93555-45A8-48BF-B9FC-14FEE81A0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903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53C04-0DFB-412C-8E34-1386BA77F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88F2F-126E-4E39-BC12-9D0204CDC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FC869-9938-4A57-9C1D-C734B96CD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C0FC7-18BE-421C-9300-8B479B715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E701-F33B-4930-B4BE-DEB24C67A7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40763-81E5-4CCB-AE3F-CFB50FE65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50A87-0232-4BFB-A973-94B0E1682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93555-45A8-48BF-B9FC-14FEE81A0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3034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5A85D-F4D4-463F-B1B0-6282E6B3D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F7A4E6-F085-4A76-932B-E70096DC52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DC253-7C83-4984-9519-80EC1896A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FE3F4-64B6-45D5-8F54-1569F165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E701-F33B-4930-B4BE-DEB24C67A7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98453-EE71-4662-80DD-D84EE7E3B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9EDE5-472F-4399-9D27-E355550CC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93555-45A8-48BF-B9FC-14FEE81A0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0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1D126D-EF85-4C14-B8E3-E20973CD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9425D-FF58-4A72-8364-CB75364BD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7A7F6-84C3-4B7C-824B-FCD1B8C8B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EE701-F33B-4930-B4BE-DEB24C67A71F}" type="datetimeFigureOut">
              <a:rPr lang="en-IN" smtClean="0"/>
              <a:t>13-12-2020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91693-6736-4378-9FA5-15CF1ABD1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364DF-BDE4-457B-99B0-AD9F87803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93555-45A8-48BF-B9FC-14FEE81A0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515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C435A-AC5B-452A-85B9-283F06B05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886075"/>
            <a:ext cx="56388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4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4969FE-6003-41F1-93FF-4F3EC47B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000125"/>
            <a:ext cx="93630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36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061305-9B48-4A87-A47B-A9D3F2E7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966787"/>
            <a:ext cx="93821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1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3CAFDB-EB4C-487B-879F-47BDF673B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985837"/>
            <a:ext cx="93345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5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F945A5-1A63-403A-862E-A360CA333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004887"/>
            <a:ext cx="93535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26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C610FE-8F3A-4A0C-BE9C-C206F9382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204912"/>
            <a:ext cx="94011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12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78FA52-6DD2-4937-B7C7-3A52AD248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314450"/>
            <a:ext cx="93249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89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68E034-D8C3-403D-AB80-22047BC00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190625"/>
            <a:ext cx="94297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94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E253AD-78ED-40C0-87E1-DF9A9F7F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938212"/>
            <a:ext cx="93916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63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154198-8D54-493B-9823-812BD795A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914400"/>
            <a:ext cx="93821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97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530033-1F2B-4DA9-A417-3A028CFC8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942975"/>
            <a:ext cx="974407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48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780A89-AB70-42FD-9A8C-10D2FC50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195387"/>
            <a:ext cx="93726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23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2A04F8-307E-4E3E-A789-995DE91E3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14400"/>
            <a:ext cx="9753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14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BCB06-1C91-4231-BB8C-8CF992FED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795337"/>
            <a:ext cx="89630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50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B5E9C-6DCA-4918-ADC0-AE6595BC5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819150"/>
            <a:ext cx="89535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19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1428A7-2796-4047-88AE-FF66E8A8F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819150"/>
            <a:ext cx="89249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30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E4D11F-634A-4AE4-AAA7-23B6580C8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795337"/>
            <a:ext cx="89344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15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FBF762-DCCE-485B-8036-C290D419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833437"/>
            <a:ext cx="89535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2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5FD9E-F63F-4016-BBAF-FCA8AE973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795337"/>
            <a:ext cx="89249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03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2178D-C2A8-4A44-9378-D09751981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776287"/>
            <a:ext cx="89535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84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7AD84A-EED0-4D91-98D4-5E8B2D67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747712"/>
            <a:ext cx="88963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86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381DF-D9C8-4605-93DD-4951EF29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781050"/>
            <a:ext cx="88963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67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23265F-1B9C-4FFA-BB28-FEACE334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957262"/>
            <a:ext cx="93630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25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12CEC8-0E3A-48B5-92A9-D60C7D4BD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762000"/>
            <a:ext cx="8915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89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9A6B89-C306-4530-9625-86AEF801B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100137"/>
            <a:ext cx="97250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11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6623CD-E633-499A-B72A-CEE4FBB15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766762"/>
            <a:ext cx="89154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0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CF1B74-93CE-4BA8-8B7D-69395D694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57262"/>
            <a:ext cx="97536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63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12DB43-8453-4CC4-9539-F4B042B3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957262"/>
            <a:ext cx="93821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4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2D7F29-E6FB-4EA4-8E82-10DD9100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004887"/>
            <a:ext cx="97345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31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AE598C-07CC-47EA-9DAC-311C5D40A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1071562"/>
            <a:ext cx="93821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1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30B930-795B-4737-8161-716291DCD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947737"/>
            <a:ext cx="93821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20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4B6E72-140C-43AA-902C-7B15282A7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957262"/>
            <a:ext cx="97155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7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BE5909-9116-4F53-AAFD-FF90B0BD0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047556"/>
            <a:ext cx="93726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33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P.Samatha Ramakrishna</dc:creator>
  <cp:lastModifiedBy>P.Samatha Ramakrishna</cp:lastModifiedBy>
  <cp:revision>2</cp:revision>
  <dcterms:created xsi:type="dcterms:W3CDTF">2020-12-13T11:06:04Z</dcterms:created>
  <dcterms:modified xsi:type="dcterms:W3CDTF">2020-12-13T14:24:53Z</dcterms:modified>
</cp:coreProperties>
</file>